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7" r:id="rId4"/>
    <p:sldId id="278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102" d="100"/>
          <a:sy n="102" d="100"/>
        </p:scale>
        <p:origin x="1248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5889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Alice in Wiskunde Wonderland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88932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waar het hoofdstuk ‘De geheimzinnige glimlach’ over zal gaan.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eigen woorden uitleggen wat de Kolderkat bedoelt met ‘Jij zegt dat je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glimlach zonder hoofd raar vindt, maar ik heb nog nooit zo’n kip zonder kop als jij gezien’.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3958" y="2606279"/>
            <a:ext cx="1751367" cy="21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79947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schrijfopdracht</a:t>
            </a:r>
          </a:p>
          <a:p>
            <a:pPr marL="352425" lvl="0" indent="-342900">
              <a:buFont typeface="Wingdings" panose="05000000000000000000" pitchFamily="2" charset="2"/>
              <a:buChar char="Ø"/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6343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13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Alice in Wiskunde Wonderland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6000" y="3931582"/>
            <a:ext cx="2662291" cy="1741524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, 	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142 t/m 145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Tips voor het 	Onderzoeksteam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vertellen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1928814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375074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Alice in Wiskunde Wonderland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633" y="1990726"/>
            <a:ext cx="1751367" cy="21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841823" y="2456998"/>
            <a:ext cx="6654852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(lees bladzijde 146 t/m 157)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841823" y="908050"/>
            <a:ext cx="665485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Alice in Wiskunde Wonderland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4087914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928" y="1444545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928" y="3038585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stappenplan in het teamboekje alvast 	doorlezen. Bespreken wat er in de inleiding van 	een beschouwing moet staan.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Nadenken over het slot/de inleiding schrijven.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Alice in Wiskunde Wonderland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14" y="2715279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708558" y="2698975"/>
            <a:ext cx="3784069" cy="303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Alice in Wiskunde Wonderland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05" y="2917388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Alice in Wiskunde Wonderland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een beschouwing schrijven over of wiskunde leuk is.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958" y="1990726"/>
            <a:ext cx="1751367" cy="21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181606"/>
            <a:ext cx="10257946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Zelf/groep	Lezen/voorlezen: blz. 158 t/m 175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Taken verdelen, plan maken en beschouwing 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Illustraties toevoegen die de tekst ondersteunen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Overleg hoe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jullie de samenvatting van de beschouwing gaan presenteren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Presentatie van de samenvatting van de beschouwing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66489" y="68151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Alice in Wiskunde Wonderland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9255178" y="724405"/>
            <a:ext cx="3032096" cy="242956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8" y="2246797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6" y="4209899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5" y="535569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indent="-285750">
              <a:defRPr/>
            </a:pP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de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654" y="2616954"/>
            <a:ext cx="4978237" cy="3085587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Alice in Wiskunde Wonderland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ergens een slag naar slaan 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graveren (gegraveerd)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purperen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Studiewijzers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Alice in Wiskunde Wonderland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160" y="2600849"/>
            <a:ext cx="151036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49054"/>
            <a:ext cx="4829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1513" y="1060025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111 t/m 123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Alice in Wiskunde Wonderland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606" y="1917182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3141404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165694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9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2694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Alice in Wiskunde Wonderland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539" y="4060574"/>
            <a:ext cx="3447499" cy="2255165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aanwijzingen bespreken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121 t/m 123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 controleren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Aanwijzingen voor de 	voorspelling bespreken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2193702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436657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58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Alice in Wiskunde Wonderland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het hoofdstuk ‘Het magische vierkant’ samenvatten.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waar het hoofdstuk ‘De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Mathemagiër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 over zal gaan.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3958" y="2298502"/>
            <a:ext cx="1751367" cy="21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opdrachten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Taakverdeling opschrijven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124 t/m 135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Alice in Wiskunde Wonderland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392516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45782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97043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2694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Alice in Wiskunde Wonderland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150" y="3952356"/>
            <a:ext cx="3397112" cy="2222204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133 t/m 135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amenvatting hoofdstuk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“Het magische vierkant’ 	vertellen.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2228432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407687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Alice in Wiskunde Wonderland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wat de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Mathemagiër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uit zijn hoed haalt en waarom dit te maken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heeft met opteltrucjes.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633" y="2298502"/>
            <a:ext cx="1751367" cy="21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71124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Voorspelling doen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van 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136 t/m 145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Alice in Wiskunde Wonderland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0836" y="842994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979" y="2834251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325990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3033</TotalTime>
  <Words>1073</Words>
  <Application>Microsoft Office PowerPoint</Application>
  <PresentationFormat>Widescreen</PresentationFormat>
  <Paragraphs>268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256</cp:revision>
  <dcterms:created xsi:type="dcterms:W3CDTF">2017-07-26T14:05:48Z</dcterms:created>
  <dcterms:modified xsi:type="dcterms:W3CDTF">2022-09-11T10:18:17Z</dcterms:modified>
</cp:coreProperties>
</file>